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105D-33F1-B844-AFBB-DBCFB189D1BA}" type="datetimeFigureOut">
              <a:rPr lang="en-US" smtClean="0"/>
              <a:t>11/5/17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D4421-D705-2F45-9145-75204F81B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016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105D-33F1-B844-AFBB-DBCFB189D1BA}" type="datetimeFigureOut">
              <a:rPr lang="en-US" smtClean="0"/>
              <a:t>11/5/17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D4421-D705-2F45-9145-75204F81B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557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105D-33F1-B844-AFBB-DBCFB189D1BA}" type="datetimeFigureOut">
              <a:rPr lang="en-US" smtClean="0"/>
              <a:t>11/5/17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D4421-D705-2F45-9145-75204F81B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411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105D-33F1-B844-AFBB-DBCFB189D1BA}" type="datetimeFigureOut">
              <a:rPr lang="en-US" smtClean="0"/>
              <a:t>11/5/17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D4421-D705-2F45-9145-75204F81B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919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105D-33F1-B844-AFBB-DBCFB189D1BA}" type="datetimeFigureOut">
              <a:rPr lang="en-US" smtClean="0"/>
              <a:t>11/5/17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D4421-D705-2F45-9145-75204F81B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99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105D-33F1-B844-AFBB-DBCFB189D1BA}" type="datetimeFigureOut">
              <a:rPr lang="en-US" smtClean="0"/>
              <a:t>11/5/17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D4421-D705-2F45-9145-75204F81B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7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105D-33F1-B844-AFBB-DBCFB189D1BA}" type="datetimeFigureOut">
              <a:rPr lang="en-US" smtClean="0"/>
              <a:t>11/5/17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D4421-D705-2F45-9145-75204F81B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490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105D-33F1-B844-AFBB-DBCFB189D1BA}" type="datetimeFigureOut">
              <a:rPr lang="en-US" smtClean="0"/>
              <a:t>11/5/17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D4421-D705-2F45-9145-75204F81B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624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105D-33F1-B844-AFBB-DBCFB189D1BA}" type="datetimeFigureOut">
              <a:rPr lang="en-US" smtClean="0"/>
              <a:t>11/5/17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D4421-D705-2F45-9145-75204F81B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754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105D-33F1-B844-AFBB-DBCFB189D1BA}" type="datetimeFigureOut">
              <a:rPr lang="en-US" smtClean="0"/>
              <a:t>11/5/17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D4421-D705-2F45-9145-75204F81B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268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105D-33F1-B844-AFBB-DBCFB189D1BA}" type="datetimeFigureOut">
              <a:rPr lang="en-US" smtClean="0"/>
              <a:t>11/5/17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D4421-D705-2F45-9145-75204F81B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526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0105D-33F1-B844-AFBB-DBCFB189D1BA}" type="datetimeFigureOut">
              <a:rPr lang="en-US" smtClean="0"/>
              <a:t>11/5/17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D4421-D705-2F45-9145-75204F81B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647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Proposed SERF Experiments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Suggestions by </a:t>
            </a:r>
            <a:r>
              <a:rPr lang="en-US" sz="2000" dirty="0" err="1" smtClean="0"/>
              <a:t>Sev</a:t>
            </a:r>
            <a:r>
              <a:rPr lang="en-US" sz="2000" dirty="0" smtClean="0"/>
              <a:t> Clarke, 19 Oct 2017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96946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apezoid 2"/>
          <p:cNvSpPr/>
          <p:nvPr/>
        </p:nvSpPr>
        <p:spPr>
          <a:xfrm rot="5755915">
            <a:off x="4787957" y="-2684685"/>
            <a:ext cx="2390375" cy="10383568"/>
          </a:xfrm>
          <a:prstGeom prst="trapezoid">
            <a:avLst>
              <a:gd name="adj" fmla="val 44129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rapezoid 1"/>
          <p:cNvSpPr/>
          <p:nvPr/>
        </p:nvSpPr>
        <p:spPr>
          <a:xfrm rot="6157660">
            <a:off x="3395154" y="-1178115"/>
            <a:ext cx="2477001" cy="8109738"/>
          </a:xfrm>
          <a:prstGeom prst="trapezoid">
            <a:avLst>
              <a:gd name="adj" fmla="val 42637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arallelogram 3"/>
          <p:cNvSpPr/>
          <p:nvPr/>
        </p:nvSpPr>
        <p:spPr>
          <a:xfrm rot="20697697">
            <a:off x="8434396" y="3237353"/>
            <a:ext cx="2803619" cy="307648"/>
          </a:xfrm>
          <a:prstGeom prst="parallelogram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8667" y="781756"/>
            <a:ext cx="103696" cy="24797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70178" y="1386613"/>
            <a:ext cx="103696" cy="203531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307279" y="2021617"/>
            <a:ext cx="103696" cy="156999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63788" y="2686638"/>
            <a:ext cx="103696" cy="105580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020297" y="3346515"/>
            <a:ext cx="121724" cy="58438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5269584" y="2301013"/>
            <a:ext cx="174395" cy="368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825553" y="2607207"/>
            <a:ext cx="1368182" cy="2904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2" idx="1"/>
          </p:cNvCxnSpPr>
          <p:nvPr/>
        </p:nvCxnSpPr>
        <p:spPr>
          <a:xfrm flipV="1">
            <a:off x="4788967" y="2021619"/>
            <a:ext cx="674334" cy="1618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8309532" y="2897614"/>
            <a:ext cx="2150489" cy="5760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073138" y="1490502"/>
            <a:ext cx="357687" cy="554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ube 28"/>
          <p:cNvSpPr/>
          <p:nvPr/>
        </p:nvSpPr>
        <p:spPr>
          <a:xfrm>
            <a:off x="1148034" y="3473701"/>
            <a:ext cx="526527" cy="518474"/>
          </a:xfrm>
          <a:prstGeom prst="cube">
            <a:avLst/>
          </a:prstGeom>
          <a:solidFill>
            <a:srgbClr val="C00000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Can 27"/>
          <p:cNvSpPr/>
          <p:nvPr/>
        </p:nvSpPr>
        <p:spPr>
          <a:xfrm>
            <a:off x="1309454" y="1662766"/>
            <a:ext cx="254523" cy="1888882"/>
          </a:xfrm>
          <a:prstGeom prst="can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Can 29"/>
          <p:cNvSpPr/>
          <p:nvPr/>
        </p:nvSpPr>
        <p:spPr>
          <a:xfrm>
            <a:off x="1310286" y="1989482"/>
            <a:ext cx="207390" cy="69812"/>
          </a:xfrm>
          <a:prstGeom prst="can">
            <a:avLst/>
          </a:prstGeom>
          <a:solidFill>
            <a:schemeClr val="bg2">
              <a:lumMod val="50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an 30"/>
          <p:cNvSpPr/>
          <p:nvPr/>
        </p:nvSpPr>
        <p:spPr>
          <a:xfrm>
            <a:off x="1333020" y="2283167"/>
            <a:ext cx="207390" cy="69812"/>
          </a:xfrm>
          <a:prstGeom prst="can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an 31"/>
          <p:cNvSpPr/>
          <p:nvPr/>
        </p:nvSpPr>
        <p:spPr>
          <a:xfrm>
            <a:off x="1356587" y="2569023"/>
            <a:ext cx="207390" cy="69812"/>
          </a:xfrm>
          <a:prstGeom prst="can">
            <a:avLst/>
          </a:prstGeom>
          <a:solidFill>
            <a:schemeClr val="bg2">
              <a:lumMod val="50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an 32"/>
          <p:cNvSpPr/>
          <p:nvPr/>
        </p:nvSpPr>
        <p:spPr>
          <a:xfrm>
            <a:off x="1324218" y="2862708"/>
            <a:ext cx="207390" cy="69812"/>
          </a:xfrm>
          <a:prstGeom prst="can">
            <a:avLst/>
          </a:prstGeom>
          <a:solidFill>
            <a:schemeClr val="bg2">
              <a:lumMod val="50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an 33"/>
          <p:cNvSpPr/>
          <p:nvPr/>
        </p:nvSpPr>
        <p:spPr>
          <a:xfrm>
            <a:off x="1321694" y="3163623"/>
            <a:ext cx="207390" cy="69812"/>
          </a:xfrm>
          <a:prstGeom prst="can">
            <a:avLst/>
          </a:prstGeom>
          <a:solidFill>
            <a:schemeClr val="bg2">
              <a:lumMod val="50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1131216" y="2121031"/>
            <a:ext cx="7541444" cy="1640264"/>
          </a:xfrm>
          <a:custGeom>
            <a:avLst/>
            <a:gdLst>
              <a:gd name="connsiteX0" fmla="*/ 0 w 7541444"/>
              <a:gd name="connsiteY0" fmla="*/ 0 h 1640264"/>
              <a:gd name="connsiteX1" fmla="*/ 7541444 w 7541444"/>
              <a:gd name="connsiteY1" fmla="*/ 1055802 h 1640264"/>
              <a:gd name="connsiteX2" fmla="*/ 5561815 w 7541444"/>
              <a:gd name="connsiteY2" fmla="*/ 1640264 h 1640264"/>
              <a:gd name="connsiteX3" fmla="*/ 0 w 7541444"/>
              <a:gd name="connsiteY3" fmla="*/ 0 h 1640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41444" h="1640264">
                <a:moveTo>
                  <a:pt x="0" y="0"/>
                </a:moveTo>
                <a:lnTo>
                  <a:pt x="7541444" y="1055802"/>
                </a:lnTo>
                <a:lnTo>
                  <a:pt x="5561815" y="164026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 rot="195648">
            <a:off x="5277040" y="3009916"/>
            <a:ext cx="16024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Forming ice surface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603058" y="3607407"/>
            <a:ext cx="15521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Submersible pum</a:t>
            </a:r>
            <a:r>
              <a:rPr lang="en-US" sz="1400" dirty="0"/>
              <a:t>p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902697" y="3732938"/>
            <a:ext cx="173868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Form sits on ‘sea-ice’,</a:t>
            </a:r>
          </a:p>
          <a:p>
            <a:r>
              <a:rPr lang="en-US" sz="1400" dirty="0" smtClean="0"/>
              <a:t>sealed at base by </a:t>
            </a:r>
          </a:p>
          <a:p>
            <a:r>
              <a:rPr lang="en-US" sz="1400" dirty="0" smtClean="0"/>
              <a:t>frozen water</a:t>
            </a:r>
            <a:endParaRPr lang="en-US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1820049" y="669317"/>
            <a:ext cx="3449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Pumping tube with slots </a:t>
            </a:r>
            <a:r>
              <a:rPr lang="en-US" sz="1400" smtClean="0"/>
              <a:t>for issuing seawater</a:t>
            </a:r>
            <a:endParaRPr lang="en-US" sz="1400"/>
          </a:p>
        </p:txBody>
      </p:sp>
      <p:sp>
        <p:nvSpPr>
          <p:cNvPr id="41" name="TextBox 40"/>
          <p:cNvSpPr txBox="1"/>
          <p:nvPr/>
        </p:nvSpPr>
        <p:spPr>
          <a:xfrm>
            <a:off x="4927278" y="1604140"/>
            <a:ext cx="2111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Braced plywood formwork</a:t>
            </a:r>
            <a:endParaRPr lang="en-US" sz="1400" dirty="0"/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1563977" y="977094"/>
            <a:ext cx="1509161" cy="108220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386405" y="669317"/>
            <a:ext cx="575035" cy="28619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/>
          <p:nvPr/>
        </p:nvCxnSpPr>
        <p:spPr>
          <a:xfrm flipH="1" flipV="1">
            <a:off x="9782843" y="2786087"/>
            <a:ext cx="385661" cy="357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 flipV="1">
            <a:off x="8156488" y="3404899"/>
            <a:ext cx="743714" cy="677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 rot="20673998">
            <a:off x="8302682" y="3530073"/>
            <a:ext cx="33459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Narrow gap at base to allow egress </a:t>
            </a:r>
            <a:r>
              <a:rPr lang="en-US" sz="1400" smtClean="0"/>
              <a:t>of brine</a:t>
            </a:r>
            <a:endParaRPr lang="en-US" sz="1400"/>
          </a:p>
        </p:txBody>
      </p:sp>
      <p:sp>
        <p:nvSpPr>
          <p:cNvPr id="56" name="TextBox 55"/>
          <p:cNvSpPr txBox="1"/>
          <p:nvPr/>
        </p:nvSpPr>
        <p:spPr>
          <a:xfrm>
            <a:off x="5808188" y="3821662"/>
            <a:ext cx="11491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Low angle of </a:t>
            </a:r>
          </a:p>
          <a:p>
            <a:r>
              <a:rPr lang="en-US" sz="1400" dirty="0" smtClean="0"/>
              <a:t>inclination</a:t>
            </a:r>
            <a:endParaRPr lang="en-US" sz="1400" dirty="0"/>
          </a:p>
        </p:txBody>
      </p:sp>
      <p:cxnSp>
        <p:nvCxnSpPr>
          <p:cNvPr id="58" name="Straight Arrow Connector 57"/>
          <p:cNvCxnSpPr/>
          <p:nvPr/>
        </p:nvCxnSpPr>
        <p:spPr>
          <a:xfrm flipV="1">
            <a:off x="6215636" y="3683961"/>
            <a:ext cx="167132" cy="2028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774321" y="645943"/>
            <a:ext cx="40187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GENERIC S.E.R.F. EXPERIMENT</a:t>
            </a:r>
            <a:endParaRPr lang="en-US" sz="24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603315" y="4471602"/>
            <a:ext cx="2898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EXPERIMENTS DESIGNED TO: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695641" y="4840934"/>
            <a:ext cx="6506012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1400" dirty="0" smtClean="0"/>
              <a:t>Optimize pumping regime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400" dirty="0" smtClean="0"/>
              <a:t>Establish feasibility of 3-5</a:t>
            </a:r>
            <a:r>
              <a:rPr lang="en-US" sz="1400" baseline="30000" dirty="0" smtClean="0"/>
              <a:t>0</a:t>
            </a:r>
            <a:r>
              <a:rPr lang="en-US" sz="1400" dirty="0" smtClean="0"/>
              <a:t> angle of inclination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400" dirty="0" smtClean="0"/>
              <a:t>Ascertain how the ice surface shape can be controlled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400" dirty="0" smtClean="0"/>
              <a:t>Measure how salinity changes within the ice form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400" dirty="0" smtClean="0"/>
              <a:t>Determine how fast can the ice be built up under a given set of weather conditions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400" dirty="0" smtClean="0"/>
              <a:t>Develop fixes to encountered problems such as the pumping tube freezing up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400" dirty="0" smtClean="0"/>
              <a:t>Observe cracking of surrounding ice and sinking of the mini-iceberg </a:t>
            </a:r>
            <a:r>
              <a:rPr lang="mr-IN" sz="1400" dirty="0" smtClean="0"/>
              <a:t>–</a:t>
            </a:r>
            <a:r>
              <a:rPr lang="en-US" sz="1400" dirty="0" smtClean="0"/>
              <a:t> if any.</a:t>
            </a:r>
            <a:endParaRPr lang="en-US" sz="1400" dirty="0"/>
          </a:p>
        </p:txBody>
      </p:sp>
      <p:sp>
        <p:nvSpPr>
          <p:cNvPr id="62" name="TextBox 61"/>
          <p:cNvSpPr txBox="1"/>
          <p:nvPr/>
        </p:nvSpPr>
        <p:spPr>
          <a:xfrm rot="16200000">
            <a:off x="292231" y="1819373"/>
            <a:ext cx="7008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1-1.5m</a:t>
            </a:r>
            <a:endParaRPr lang="en-US" sz="1400"/>
          </a:p>
        </p:txBody>
      </p:sp>
      <p:cxnSp>
        <p:nvCxnSpPr>
          <p:cNvPr id="64" name="Straight Arrow Connector 63"/>
          <p:cNvCxnSpPr/>
          <p:nvPr/>
        </p:nvCxnSpPr>
        <p:spPr>
          <a:xfrm flipH="1">
            <a:off x="791852" y="781756"/>
            <a:ext cx="9426" cy="245167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0879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0334" y="395926"/>
            <a:ext cx="7068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PLAN VIEW OF SERF POOL WITH SEVERAL ICE EXPERIMENTS IN OUTLINE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754144" y="952107"/>
            <a:ext cx="10869105" cy="54109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3553905" y="2139885"/>
            <a:ext cx="7848816" cy="2894028"/>
          </a:xfrm>
          <a:custGeom>
            <a:avLst/>
            <a:gdLst>
              <a:gd name="connsiteX0" fmla="*/ 0 w 7739406"/>
              <a:gd name="connsiteY0" fmla="*/ 1366886 h 2894028"/>
              <a:gd name="connsiteX1" fmla="*/ 7739406 w 7739406"/>
              <a:gd name="connsiteY1" fmla="*/ 0 h 2894028"/>
              <a:gd name="connsiteX2" fmla="*/ 7739406 w 7739406"/>
              <a:gd name="connsiteY2" fmla="*/ 2894028 h 2894028"/>
              <a:gd name="connsiteX3" fmla="*/ 0 w 7739406"/>
              <a:gd name="connsiteY3" fmla="*/ 1366886 h 2894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9406" h="2894028">
                <a:moveTo>
                  <a:pt x="0" y="1366886"/>
                </a:moveTo>
                <a:lnTo>
                  <a:pt x="7739406" y="0"/>
                </a:lnTo>
                <a:lnTo>
                  <a:pt x="7739406" y="2894028"/>
                </a:lnTo>
                <a:lnTo>
                  <a:pt x="0" y="1366886"/>
                </a:lnTo>
                <a:close/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 rot="11098542">
            <a:off x="3243528" y="4018852"/>
            <a:ext cx="8113374" cy="1458147"/>
          </a:xfrm>
          <a:custGeom>
            <a:avLst/>
            <a:gdLst>
              <a:gd name="connsiteX0" fmla="*/ 0 w 7739406"/>
              <a:gd name="connsiteY0" fmla="*/ 1366886 h 2894028"/>
              <a:gd name="connsiteX1" fmla="*/ 7739406 w 7739406"/>
              <a:gd name="connsiteY1" fmla="*/ 0 h 2894028"/>
              <a:gd name="connsiteX2" fmla="*/ 7739406 w 7739406"/>
              <a:gd name="connsiteY2" fmla="*/ 2894028 h 2894028"/>
              <a:gd name="connsiteX3" fmla="*/ 0 w 7739406"/>
              <a:gd name="connsiteY3" fmla="*/ 1366886 h 2894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9406" h="2894028">
                <a:moveTo>
                  <a:pt x="0" y="1366886"/>
                </a:moveTo>
                <a:lnTo>
                  <a:pt x="7739406" y="0"/>
                </a:lnTo>
                <a:lnTo>
                  <a:pt x="7739406" y="2894028"/>
                </a:lnTo>
                <a:lnTo>
                  <a:pt x="0" y="1366886"/>
                </a:lnTo>
                <a:close/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 rot="10462406">
            <a:off x="3064217" y="1619104"/>
            <a:ext cx="8187833" cy="1400270"/>
          </a:xfrm>
          <a:custGeom>
            <a:avLst/>
            <a:gdLst>
              <a:gd name="connsiteX0" fmla="*/ 0 w 7739406"/>
              <a:gd name="connsiteY0" fmla="*/ 1366886 h 2894028"/>
              <a:gd name="connsiteX1" fmla="*/ 7739406 w 7739406"/>
              <a:gd name="connsiteY1" fmla="*/ 0 h 2894028"/>
              <a:gd name="connsiteX2" fmla="*/ 7739406 w 7739406"/>
              <a:gd name="connsiteY2" fmla="*/ 2894028 h 2894028"/>
              <a:gd name="connsiteX3" fmla="*/ 0 w 7739406"/>
              <a:gd name="connsiteY3" fmla="*/ 1366886 h 2894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9406" h="2894028">
                <a:moveTo>
                  <a:pt x="0" y="1366886"/>
                </a:moveTo>
                <a:lnTo>
                  <a:pt x="7739406" y="0"/>
                </a:lnTo>
                <a:lnTo>
                  <a:pt x="7739406" y="2894028"/>
                </a:lnTo>
                <a:lnTo>
                  <a:pt x="0" y="1366886"/>
                </a:lnTo>
                <a:close/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 rot="21127915">
            <a:off x="7550793" y="5568401"/>
            <a:ext cx="3884169" cy="928735"/>
          </a:xfrm>
          <a:custGeom>
            <a:avLst/>
            <a:gdLst>
              <a:gd name="connsiteX0" fmla="*/ 0 w 7739406"/>
              <a:gd name="connsiteY0" fmla="*/ 1366886 h 2894028"/>
              <a:gd name="connsiteX1" fmla="*/ 7739406 w 7739406"/>
              <a:gd name="connsiteY1" fmla="*/ 0 h 2894028"/>
              <a:gd name="connsiteX2" fmla="*/ 7739406 w 7739406"/>
              <a:gd name="connsiteY2" fmla="*/ 2894028 h 2894028"/>
              <a:gd name="connsiteX3" fmla="*/ 0 w 7739406"/>
              <a:gd name="connsiteY3" fmla="*/ 1366886 h 2894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9406" h="2894028">
                <a:moveTo>
                  <a:pt x="0" y="1366886"/>
                </a:moveTo>
                <a:lnTo>
                  <a:pt x="7739406" y="0"/>
                </a:lnTo>
                <a:lnTo>
                  <a:pt x="7739406" y="2894028"/>
                </a:lnTo>
                <a:lnTo>
                  <a:pt x="0" y="1366886"/>
                </a:lnTo>
                <a:close/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 rot="11202863">
            <a:off x="3197564" y="5519619"/>
            <a:ext cx="3604084" cy="980772"/>
          </a:xfrm>
          <a:custGeom>
            <a:avLst/>
            <a:gdLst>
              <a:gd name="connsiteX0" fmla="*/ 0 w 7739406"/>
              <a:gd name="connsiteY0" fmla="*/ 1366886 h 2894028"/>
              <a:gd name="connsiteX1" fmla="*/ 7739406 w 7739406"/>
              <a:gd name="connsiteY1" fmla="*/ 0 h 2894028"/>
              <a:gd name="connsiteX2" fmla="*/ 7739406 w 7739406"/>
              <a:gd name="connsiteY2" fmla="*/ 2894028 h 2894028"/>
              <a:gd name="connsiteX3" fmla="*/ 0 w 7739406"/>
              <a:gd name="connsiteY3" fmla="*/ 1366886 h 2894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9406" h="2894028">
                <a:moveTo>
                  <a:pt x="0" y="1366886"/>
                </a:moveTo>
                <a:lnTo>
                  <a:pt x="7739406" y="0"/>
                </a:lnTo>
                <a:lnTo>
                  <a:pt x="7739406" y="2894028"/>
                </a:lnTo>
                <a:lnTo>
                  <a:pt x="0" y="1366886"/>
                </a:lnTo>
                <a:close/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rot="16656056">
            <a:off x="-1072164" y="2910042"/>
            <a:ext cx="4892641" cy="1548631"/>
          </a:xfrm>
          <a:custGeom>
            <a:avLst/>
            <a:gdLst>
              <a:gd name="connsiteX0" fmla="*/ 0 w 7739406"/>
              <a:gd name="connsiteY0" fmla="*/ 1366886 h 2894028"/>
              <a:gd name="connsiteX1" fmla="*/ 7739406 w 7739406"/>
              <a:gd name="connsiteY1" fmla="*/ 0 h 2894028"/>
              <a:gd name="connsiteX2" fmla="*/ 7739406 w 7739406"/>
              <a:gd name="connsiteY2" fmla="*/ 2894028 h 2894028"/>
              <a:gd name="connsiteX3" fmla="*/ 0 w 7739406"/>
              <a:gd name="connsiteY3" fmla="*/ 1366886 h 2894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9406" h="2894028">
                <a:moveTo>
                  <a:pt x="0" y="1366886"/>
                </a:moveTo>
                <a:lnTo>
                  <a:pt x="7739406" y="0"/>
                </a:lnTo>
                <a:lnTo>
                  <a:pt x="7739406" y="2894028"/>
                </a:lnTo>
                <a:lnTo>
                  <a:pt x="0" y="1366886"/>
                </a:lnTo>
                <a:close/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 rot="11098542">
            <a:off x="6857192" y="1195869"/>
            <a:ext cx="3266537" cy="772579"/>
          </a:xfrm>
          <a:custGeom>
            <a:avLst/>
            <a:gdLst>
              <a:gd name="connsiteX0" fmla="*/ 0 w 7739406"/>
              <a:gd name="connsiteY0" fmla="*/ 1366886 h 2894028"/>
              <a:gd name="connsiteX1" fmla="*/ 7739406 w 7739406"/>
              <a:gd name="connsiteY1" fmla="*/ 0 h 2894028"/>
              <a:gd name="connsiteX2" fmla="*/ 7739406 w 7739406"/>
              <a:gd name="connsiteY2" fmla="*/ 2894028 h 2894028"/>
              <a:gd name="connsiteX3" fmla="*/ 0 w 7739406"/>
              <a:gd name="connsiteY3" fmla="*/ 1366886 h 2894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9406" h="2894028">
                <a:moveTo>
                  <a:pt x="0" y="1366886"/>
                </a:moveTo>
                <a:lnTo>
                  <a:pt x="7739406" y="0"/>
                </a:lnTo>
                <a:lnTo>
                  <a:pt x="7739406" y="2894028"/>
                </a:lnTo>
                <a:lnTo>
                  <a:pt x="0" y="1366886"/>
                </a:lnTo>
                <a:close/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 rot="303396">
            <a:off x="8108493" y="933335"/>
            <a:ext cx="3266537" cy="772579"/>
          </a:xfrm>
          <a:custGeom>
            <a:avLst/>
            <a:gdLst>
              <a:gd name="connsiteX0" fmla="*/ 0 w 7739406"/>
              <a:gd name="connsiteY0" fmla="*/ 1366886 h 2894028"/>
              <a:gd name="connsiteX1" fmla="*/ 7739406 w 7739406"/>
              <a:gd name="connsiteY1" fmla="*/ 0 h 2894028"/>
              <a:gd name="connsiteX2" fmla="*/ 7739406 w 7739406"/>
              <a:gd name="connsiteY2" fmla="*/ 2894028 h 2894028"/>
              <a:gd name="connsiteX3" fmla="*/ 0 w 7739406"/>
              <a:gd name="connsiteY3" fmla="*/ 1366886 h 2894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9406" h="2894028">
                <a:moveTo>
                  <a:pt x="0" y="1366886"/>
                </a:moveTo>
                <a:lnTo>
                  <a:pt x="7739406" y="0"/>
                </a:lnTo>
                <a:lnTo>
                  <a:pt x="7739406" y="2894028"/>
                </a:lnTo>
                <a:lnTo>
                  <a:pt x="0" y="1366886"/>
                </a:lnTo>
                <a:close/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 rot="11098542">
            <a:off x="3246567" y="1282315"/>
            <a:ext cx="3266537" cy="772579"/>
          </a:xfrm>
          <a:custGeom>
            <a:avLst/>
            <a:gdLst>
              <a:gd name="connsiteX0" fmla="*/ 0 w 7739406"/>
              <a:gd name="connsiteY0" fmla="*/ 1366886 h 2894028"/>
              <a:gd name="connsiteX1" fmla="*/ 7739406 w 7739406"/>
              <a:gd name="connsiteY1" fmla="*/ 0 h 2894028"/>
              <a:gd name="connsiteX2" fmla="*/ 7739406 w 7739406"/>
              <a:gd name="connsiteY2" fmla="*/ 2894028 h 2894028"/>
              <a:gd name="connsiteX3" fmla="*/ 0 w 7739406"/>
              <a:gd name="connsiteY3" fmla="*/ 1366886 h 2894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9406" h="2894028">
                <a:moveTo>
                  <a:pt x="0" y="1366886"/>
                </a:moveTo>
                <a:lnTo>
                  <a:pt x="7739406" y="0"/>
                </a:lnTo>
                <a:lnTo>
                  <a:pt x="7739406" y="2894028"/>
                </a:lnTo>
                <a:lnTo>
                  <a:pt x="0" y="1366886"/>
                </a:lnTo>
                <a:close/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 rot="303396">
            <a:off x="3423367" y="865189"/>
            <a:ext cx="3266537" cy="772579"/>
          </a:xfrm>
          <a:custGeom>
            <a:avLst/>
            <a:gdLst>
              <a:gd name="connsiteX0" fmla="*/ 0 w 7739406"/>
              <a:gd name="connsiteY0" fmla="*/ 1366886 h 2894028"/>
              <a:gd name="connsiteX1" fmla="*/ 7739406 w 7739406"/>
              <a:gd name="connsiteY1" fmla="*/ 0 h 2894028"/>
              <a:gd name="connsiteX2" fmla="*/ 7739406 w 7739406"/>
              <a:gd name="connsiteY2" fmla="*/ 2894028 h 2894028"/>
              <a:gd name="connsiteX3" fmla="*/ 0 w 7739406"/>
              <a:gd name="connsiteY3" fmla="*/ 1366886 h 2894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9406" h="2894028">
                <a:moveTo>
                  <a:pt x="0" y="1366886"/>
                </a:moveTo>
                <a:lnTo>
                  <a:pt x="7739406" y="0"/>
                </a:lnTo>
                <a:lnTo>
                  <a:pt x="7739406" y="2894028"/>
                </a:lnTo>
                <a:lnTo>
                  <a:pt x="0" y="1366886"/>
                </a:lnTo>
                <a:close/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 rot="5773022">
            <a:off x="51231" y="2655347"/>
            <a:ext cx="4762498" cy="1822938"/>
          </a:xfrm>
          <a:custGeom>
            <a:avLst/>
            <a:gdLst>
              <a:gd name="connsiteX0" fmla="*/ 0 w 7739406"/>
              <a:gd name="connsiteY0" fmla="*/ 1366886 h 2894028"/>
              <a:gd name="connsiteX1" fmla="*/ 7739406 w 7739406"/>
              <a:gd name="connsiteY1" fmla="*/ 0 h 2894028"/>
              <a:gd name="connsiteX2" fmla="*/ 7739406 w 7739406"/>
              <a:gd name="connsiteY2" fmla="*/ 2894028 h 2894028"/>
              <a:gd name="connsiteX3" fmla="*/ 0 w 7739406"/>
              <a:gd name="connsiteY3" fmla="*/ 1366886 h 2894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9406" h="2894028">
                <a:moveTo>
                  <a:pt x="0" y="1366886"/>
                </a:moveTo>
                <a:lnTo>
                  <a:pt x="7739406" y="0"/>
                </a:lnTo>
                <a:lnTo>
                  <a:pt x="7739406" y="2894028"/>
                </a:lnTo>
                <a:lnTo>
                  <a:pt x="0" y="1366886"/>
                </a:lnTo>
                <a:close/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 rot="407281">
            <a:off x="3363324" y="5042903"/>
            <a:ext cx="3884169" cy="928735"/>
          </a:xfrm>
          <a:custGeom>
            <a:avLst/>
            <a:gdLst>
              <a:gd name="connsiteX0" fmla="*/ 0 w 7739406"/>
              <a:gd name="connsiteY0" fmla="*/ 1366886 h 2894028"/>
              <a:gd name="connsiteX1" fmla="*/ 7739406 w 7739406"/>
              <a:gd name="connsiteY1" fmla="*/ 0 h 2894028"/>
              <a:gd name="connsiteX2" fmla="*/ 7739406 w 7739406"/>
              <a:gd name="connsiteY2" fmla="*/ 2894028 h 2894028"/>
              <a:gd name="connsiteX3" fmla="*/ 0 w 7739406"/>
              <a:gd name="connsiteY3" fmla="*/ 1366886 h 2894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9406" h="2894028">
                <a:moveTo>
                  <a:pt x="0" y="1366886"/>
                </a:moveTo>
                <a:lnTo>
                  <a:pt x="7739406" y="0"/>
                </a:lnTo>
                <a:lnTo>
                  <a:pt x="7739406" y="2894028"/>
                </a:lnTo>
                <a:lnTo>
                  <a:pt x="0" y="1366886"/>
                </a:lnTo>
                <a:close/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 rot="10364801">
            <a:off x="7384915" y="5041220"/>
            <a:ext cx="3662661" cy="929212"/>
          </a:xfrm>
          <a:custGeom>
            <a:avLst/>
            <a:gdLst>
              <a:gd name="connsiteX0" fmla="*/ 0 w 7739406"/>
              <a:gd name="connsiteY0" fmla="*/ 1366886 h 2894028"/>
              <a:gd name="connsiteX1" fmla="*/ 7739406 w 7739406"/>
              <a:gd name="connsiteY1" fmla="*/ 0 h 2894028"/>
              <a:gd name="connsiteX2" fmla="*/ 7739406 w 7739406"/>
              <a:gd name="connsiteY2" fmla="*/ 2894028 h 2894028"/>
              <a:gd name="connsiteX3" fmla="*/ 0 w 7739406"/>
              <a:gd name="connsiteY3" fmla="*/ 1366886 h 2894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9406" h="2894028">
                <a:moveTo>
                  <a:pt x="0" y="1366886"/>
                </a:moveTo>
                <a:lnTo>
                  <a:pt x="7739406" y="0"/>
                </a:lnTo>
                <a:lnTo>
                  <a:pt x="7739406" y="2894028"/>
                </a:lnTo>
                <a:lnTo>
                  <a:pt x="0" y="1366886"/>
                </a:lnTo>
                <a:close/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9864538" y="4930460"/>
            <a:ext cx="136100" cy="1428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9790950" y="2009592"/>
            <a:ext cx="136100" cy="1428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8422410" y="6078464"/>
            <a:ext cx="136100" cy="1428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0014979" y="5326876"/>
            <a:ext cx="136100" cy="1428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8930915" y="1161388"/>
            <a:ext cx="136100" cy="1428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9148195" y="1582158"/>
            <a:ext cx="136100" cy="1428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4210019" y="1089554"/>
            <a:ext cx="136100" cy="1428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510150" y="1669283"/>
            <a:ext cx="136100" cy="1428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1038272" y="5287159"/>
            <a:ext cx="136100" cy="1428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2590240" y="1705520"/>
            <a:ext cx="136100" cy="1428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889339" y="6066241"/>
            <a:ext cx="136100" cy="1428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4273456" y="5287160"/>
            <a:ext cx="136100" cy="1428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175300" y="3441780"/>
            <a:ext cx="136100" cy="1428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460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140</Words>
  <Application>Microsoft Macintosh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Mangal</vt:lpstr>
      <vt:lpstr>Office Theme</vt:lpstr>
      <vt:lpstr>Proposed SERF Experiments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SERF Experiments</dc:title>
  <dc:creator>Alice Clarke</dc:creator>
  <cp:lastModifiedBy>Alice Clarke</cp:lastModifiedBy>
  <cp:revision>12</cp:revision>
  <dcterms:created xsi:type="dcterms:W3CDTF">2017-10-20T23:35:48Z</dcterms:created>
  <dcterms:modified xsi:type="dcterms:W3CDTF">2017-11-05T01:18:14Z</dcterms:modified>
</cp:coreProperties>
</file>